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CoCo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33700" x="796875"/>
            <a:ext cy="774300" cx="8270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Collaborative Collections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4778125" x="5696250"/>
            <a:ext cy="365399" cx="3447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Austin Chustz, Jeff Garnier, Tom Kremer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Tasks they want: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Sharing content through one service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Browsing by event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Seeing non-friends’ content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How are tasks learned: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Intuitively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Where tasks are performed: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Either on laptop or anywhere on mobile</a:t>
            </a:r>
          </a:p>
          <a:p>
            <a:pPr rtl="0" lvl="0" indent="0" marL="22860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Relationship between customer &amp; data: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If sent to friends, less self-monitoring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If sent publicly, more careful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Friends vs followers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Tools the customer has: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Instagram, Facebook, Snapchat, Twitter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User communication: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Sharing photos/videos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Curating content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Frequency of tasks: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Between once a day and every few weeks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Time constraints: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Almost none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When things go wrong: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Users want to have control of own content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Have ability to delete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Simple: Submitting content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User wants to: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share their experiences of events with public/friends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medium in frequency</a:t>
            </a:r>
          </a:p>
          <a:p>
            <a:pPr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high in importance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Representative Tasks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Moderate: Curating content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User wants to: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see top content from events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provide input to other users content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high in frequency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high in importance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Representative Tasks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Complex: Browsing events</a:t>
            </a:r>
          </a:p>
          <a:p>
            <a:pPr rtl="0">
              <a:spcBef>
                <a:spcPts val="0"/>
              </a:spcBef>
              <a:buNone/>
            </a:pPr>
            <a:r>
              <a:rPr sz="2000" lang="en"/>
              <a:t>User wants to: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discover relevant and interesting events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notify friends which events they attend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medium in frequency</a:t>
            </a:r>
          </a:p>
          <a:p>
            <a:pPr rtl="0" lvl="0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medium in importance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#3</a:t>
            </a:r>
          </a:p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Focus on friend circles</a:t>
            </a:r>
          </a:p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Creation between groups</a:t>
            </a:r>
          </a:p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Private collections 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#2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Personal curating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Stitch together content and add music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Organize photos/videos/montages by event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Send to friends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#1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Anonymously submit photos/videos on event page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Crowd voting to pick top content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Top content used in montage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Archived/Shared with friends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CoCo is a way to collaboratively create digital memories of events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Early Design Sketches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7600" x="3157896"/>
            <a:ext cy="3770948" cx="282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Early Design Sketches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04075" x="2088200"/>
            <a:ext cy="3725702" cx="496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Early Design Sketches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67874" x="3479047"/>
            <a:ext cy="3886047" cx="21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Create a platform for creating and sharing crowdsourced content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Allows flexibility of private and public submissions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Little need for careful submitting through anonymity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Overall Problem &amp; Solution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algn="ctr" rtl="0" lvl="0">
              <a:spcBef>
                <a:spcPts val="0"/>
              </a:spcBef>
              <a:buNone/>
            </a:pPr>
            <a:r>
              <a:rPr sz="2400" lang="en"/>
              <a:t>Currently, there’s no way to re-live an event.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algn="ctr" lvl="0">
              <a:spcBef>
                <a:spcPts val="0"/>
              </a:spcBef>
              <a:buNone/>
            </a:pPr>
            <a:r>
              <a:rPr sz="2400" lang="en"/>
              <a:t>CoCo enables you to create and curate a collection of photos and video that represent the best of the experience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 (Desc. &amp; Results)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581150" x="457200"/>
            <a:ext cy="2598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3 college students chosen because college student age bracket would be largest user population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Target customers selected to represent a spectrum of social media users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Target customers observed sharing a picture or thought on social media of choice and questioned about decisions made during the process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Contextual Inquiry (Desc. &amp; Results)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Interview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Spencer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Chosen because he is a heavy Instagram user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Enjoys attending sporting events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Recruited through friends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Interviewed in college dorm room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20777" x="7074275"/>
            <a:ext cy="2996142" cx="174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926800" x="5404875"/>
            <a:ext cy="1790100" cx="13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Contextual Inquiry (Desc. &amp; Results)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00150" x="457200"/>
            <a:ext cy="3725699" cx="6653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Interview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Max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Chosen because of heavy Snapchat use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Recruited through friends, neighbors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Likes attending concerts and festivals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Fits largest demographic: college students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Interviewed in dorm room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85225" x="5461250"/>
            <a:ext cy="1528302" cx="114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t="10984" b="0" r="0" l="28505"/>
          <a:stretch/>
        </p:blipFill>
        <p:spPr>
          <a:xfrm>
            <a:off y="1471976" x="6835110"/>
            <a:ext cy="3541545" cx="213330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 rot="-239334">
            <a:off y="2115867" x="7315683"/>
            <a:ext cy="1077214" cx="797832"/>
          </a:xfrm>
          <a:prstGeom prst="ellipse">
            <a:avLst/>
          </a:prstGeom>
          <a:solidFill>
            <a:srgbClr val="F9CB9C"/>
          </a:solidFill>
          <a:ln w="19050" cap="flat">
            <a:solidFill>
              <a:srgbClr val="F9CB9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 rot="-257349">
            <a:off y="2428454" x="7478752"/>
            <a:ext cy="112491" cx="84235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 rot="-257349" flipH="1">
            <a:off y="2349706" x="7785522"/>
            <a:ext cy="112491" cx="84235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 rot="10092469">
            <a:off y="2670138" x="7504677"/>
            <a:ext cy="337136" cx="440394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Contextual Inquiry (Desc. &amp; Results)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94850" x="919225"/>
            <a:ext cy="1715615" cx="304997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y="93650" x="869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194874" x="4372900"/>
            <a:ext cy="1715598" cx="304997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1916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Interview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Joseph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Chosen because he’s a primarily text-based social media user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Recruited because he works with a group member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Interviewed at the Microsoft Silicon Valley Campus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Contextual Inquiry (Desc. &amp; Results)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-3556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Customers primarily used photos and text to share</a:t>
            </a:r>
          </a:p>
          <a:p>
            <a:pPr rtl="0" lvl="0" indent="-3556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Customers preferred anonymity and simplicity in their networks. Customers noted that no app allows for both</a:t>
            </a:r>
          </a:p>
          <a:p>
            <a:pPr rtl="0" lvl="0" indent="-3556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Customers approached each existing medium taking potential audience and content permanence into consideration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/>
              <a:t>	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Users: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Event goers and their friends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Tasks currently performed: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Sharing photos, videos, and text through fragmented social media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